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8"/>
  </p:handoutMasterIdLst>
  <p:sldIdLst>
    <p:sldId id="289" r:id="rId3"/>
    <p:sldId id="286" r:id="rId4"/>
    <p:sldId id="287" r:id="rId5"/>
    <p:sldId id="273" r:id="rId6"/>
    <p:sldId id="280" r:id="rId7"/>
    <p:sldId id="274" r:id="rId8"/>
    <p:sldId id="281" r:id="rId9"/>
    <p:sldId id="275" r:id="rId10"/>
    <p:sldId id="282" r:id="rId11"/>
    <p:sldId id="276" r:id="rId12"/>
    <p:sldId id="283" r:id="rId13"/>
    <p:sldId id="277" r:id="rId14"/>
    <p:sldId id="284" r:id="rId15"/>
    <p:sldId id="279" r:id="rId16"/>
    <p:sldId id="28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949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055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5132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225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100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449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0182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220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8404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4117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436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882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786118" y="2163867"/>
              <a:ext cx="749193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connais la suite des nombres.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305834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DAE9789-D55C-C5C8-6380-7771C5ED085F}"/>
              </a:ext>
            </a:extLst>
          </p:cNvPr>
          <p:cNvSpPr txBox="1"/>
          <p:nvPr/>
        </p:nvSpPr>
        <p:spPr>
          <a:xfrm>
            <a:off x="3503355" y="1062348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66</a:t>
            </a:r>
            <a:endParaRPr lang="fr-FR" sz="1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1B8CBA-C3E5-79FE-FEB8-3BDBAEBCE73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64B401-1CCE-E8AA-8E59-CF4672820BAB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067D324-06D5-7DF8-FC2A-B6DC754222F7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5CBACD24-9819-F75A-3CB1-0356547C5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162" y="3429000"/>
            <a:ext cx="8010838" cy="755970"/>
          </a:xfrm>
          <a:prstGeom prst="rect">
            <a:avLst/>
          </a:prstGeom>
        </p:spPr>
      </p:pic>
      <p:grpSp>
        <p:nvGrpSpPr>
          <p:cNvPr id="34" name="Groupe 33">
            <a:extLst>
              <a:ext uri="{FF2B5EF4-FFF2-40B4-BE49-F238E27FC236}">
                <a16:creationId xmlns:a16="http://schemas.microsoft.com/office/drawing/2014/main" id="{AFE86BB0-C576-EC9C-BFD9-B14757518B2A}"/>
              </a:ext>
            </a:extLst>
          </p:cNvPr>
          <p:cNvGrpSpPr/>
          <p:nvPr/>
        </p:nvGrpSpPr>
        <p:grpSpPr>
          <a:xfrm>
            <a:off x="1053695" y="4599233"/>
            <a:ext cx="7229949" cy="1094944"/>
            <a:chOff x="4463814" y="1287058"/>
            <a:chExt cx="5705078" cy="864009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B63DAEFD-3DE1-1E7A-8D41-98C2C0D087BB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08D05AE0-6B14-A6CB-07B4-48CAA844181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7C7B034C-97EA-F841-0443-9594507E4120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8C1D40D-35AD-96ED-4B0B-6BBB66DC2D4F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B00A8E86-5755-E2BF-B923-6AF71F29B045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2942F07-1AEF-9B4C-C5E8-44D71F396700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6A37229A-7622-1423-F35F-864F13A78DD6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FE295C3-A733-CA0F-C77C-5EFEBC09183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C1A13765-4E50-237B-2E3C-293840DD09B4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8369D58F-F4B9-6004-E51E-A17B9D6317ED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696CF664-4AC0-42B1-3A5D-5A036523DBA8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BCFBAFA5-BE8B-27AA-8D72-67B00CD59C6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923A325D-260A-23AE-B987-EDA001E8945A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B85E38F1-52C3-49B3-0857-61A2D91D080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1F30CA88-6F0A-0AD6-13FC-2F37927FA0F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57ABABD9-8DFA-3E03-8171-49BFB5BE528B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5D3315FD-BFEB-7025-6EA4-5E1844A8ADF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12158573-CE53-007C-D3A3-C00E4DFE430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9D8DF162-104B-9852-11B4-94E3DDAEE1D0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FC636A02-A5E7-5F4E-373E-737DFC29E981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590</a:t>
              </a:r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030DE4E4-1253-ECD1-12E4-0E0D3BE942CA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600</a:t>
              </a:r>
              <a:endParaRPr lang="fr-FR" sz="2400" dirty="0"/>
            </a:p>
          </p:txBody>
        </p: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26F728C0-FD71-7CC9-CFD6-F7FB7AF88EEF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ZoneTexte 56">
            <a:extLst>
              <a:ext uri="{FF2B5EF4-FFF2-40B4-BE49-F238E27FC236}">
                <a16:creationId xmlns:a16="http://schemas.microsoft.com/office/drawing/2014/main" id="{5597A251-45C0-5E24-B34E-FECC55B0CD46}"/>
              </a:ext>
            </a:extLst>
          </p:cNvPr>
          <p:cNvSpPr txBox="1"/>
          <p:nvPr/>
        </p:nvSpPr>
        <p:spPr>
          <a:xfrm>
            <a:off x="3517970" y="4752770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03F33632-230C-5230-C4CE-9475260BF4B5}"/>
              </a:ext>
            </a:extLst>
          </p:cNvPr>
          <p:cNvSpPr txBox="1"/>
          <p:nvPr/>
        </p:nvSpPr>
        <p:spPr>
          <a:xfrm>
            <a:off x="1907444" y="4729113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05956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9256" y="20170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DAE9789-D55C-C5C8-6380-7771C5ED085F}"/>
              </a:ext>
            </a:extLst>
          </p:cNvPr>
          <p:cNvSpPr txBox="1"/>
          <p:nvPr/>
        </p:nvSpPr>
        <p:spPr>
          <a:xfrm>
            <a:off x="2557205" y="1147310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66</a:t>
            </a:r>
            <a:endParaRPr lang="fr-FR" sz="11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EC92D9-6298-CFB3-1798-0CA98699FCCA}"/>
              </a:ext>
            </a:extLst>
          </p:cNvPr>
          <p:cNvSpPr txBox="1"/>
          <p:nvPr/>
        </p:nvSpPr>
        <p:spPr>
          <a:xfrm>
            <a:off x="4219219" y="1147310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-67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466835-A536-DD53-1D9E-310FCEB556A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B3BE18-6442-1EB5-E289-861BDBBB1464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8B9C3FA-66D7-DA7F-064A-518289354AB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" name="Groupe 8">
            <a:extLst>
              <a:ext uri="{FF2B5EF4-FFF2-40B4-BE49-F238E27FC236}">
                <a16:creationId xmlns:a16="http://schemas.microsoft.com/office/drawing/2014/main" id="{FA38341F-3210-BFE1-ADFF-0EA64B04CE44}"/>
              </a:ext>
            </a:extLst>
          </p:cNvPr>
          <p:cNvGrpSpPr/>
          <p:nvPr/>
        </p:nvGrpSpPr>
        <p:grpSpPr>
          <a:xfrm>
            <a:off x="1142203" y="4412103"/>
            <a:ext cx="7229949" cy="1094944"/>
            <a:chOff x="4463814" y="1287058"/>
            <a:chExt cx="5705078" cy="864009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B86DFBCC-7CE7-9BAD-0195-1859FDE61234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8F944E9-60FE-FB0C-3676-230695F2421B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6B875AB5-27FC-ED60-662A-25A784BD2A00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08B7360F-ABAE-59C5-4EEA-84E5B0E7E79C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99919B0C-3B31-30DB-8890-2F26B0BDAD0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02E5BC7-F022-00B7-F489-57E55C110BD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7D4336DA-E8B9-6B54-B3BA-18DC9341758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62EB5830-FD42-7AE1-FC11-2F9CCB9398A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90E395A2-EB1F-D40D-374D-236D299901DB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66FFC0E3-6FA5-E971-1F21-3DC0295D71A5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EF953D27-35B9-C389-E91A-1BD2B2171051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95EDFE7E-D79C-A3C0-2023-BC986D9CDDD4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96F1B82A-5570-080A-56DC-3E2D6ED4070F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88E9EC11-B624-5C1F-F548-8F64A3888A9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0ECCF68A-41DD-E6A9-8550-FF44CDCDF70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6824D7C6-65E2-38DF-4F15-81B782A9D99B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2B247C1-8296-DBB2-BDDD-03E7787B235F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C125DA30-190E-1317-41AE-6654F94F7773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02105578-1E85-4226-ED42-7FE7990325B7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7D5E62E5-1BEB-6D91-753D-4877E4E1AC26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590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F3D22128-C959-9B6C-71AE-85827B6E5515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600</a:t>
              </a:r>
              <a:endParaRPr lang="fr-FR" sz="24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6DDA809E-EE7B-1F90-DFE8-DEBCAE1C93E3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7795CBC3-5E77-F414-9A5C-AE637DDD9F61}"/>
              </a:ext>
            </a:extLst>
          </p:cNvPr>
          <p:cNvSpPr txBox="1"/>
          <p:nvPr/>
        </p:nvSpPr>
        <p:spPr>
          <a:xfrm>
            <a:off x="3424892" y="4565638"/>
            <a:ext cx="896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592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E153896-D749-E1D5-8B6A-4E0FAD0B3738}"/>
              </a:ext>
            </a:extLst>
          </p:cNvPr>
          <p:cNvSpPr txBox="1"/>
          <p:nvPr/>
        </p:nvSpPr>
        <p:spPr>
          <a:xfrm>
            <a:off x="1783124" y="4565639"/>
            <a:ext cx="862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588</a:t>
            </a:r>
          </a:p>
        </p:txBody>
      </p:sp>
    </p:spTree>
    <p:extLst>
      <p:ext uri="{BB962C8B-B14F-4D97-AF65-F5344CB8AC3E}">
        <p14:creationId xmlns:p14="http://schemas.microsoft.com/office/powerpoint/2010/main" val="267736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305834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102145-1C3C-F2F8-6A76-524EFD611DDD}"/>
              </a:ext>
            </a:extLst>
          </p:cNvPr>
          <p:cNvSpPr txBox="1"/>
          <p:nvPr/>
        </p:nvSpPr>
        <p:spPr>
          <a:xfrm>
            <a:off x="3439138" y="1156999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71</a:t>
            </a:r>
            <a:endParaRPr lang="fr-FR" sz="1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65DA30-C3F5-E53E-6F91-E5E7F9D8B9A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A40E49-3D99-DBB6-D0A4-854E3B9FF2B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5CC8BAA9-A83B-80E6-8175-B65413534ED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5A3BA1D-F1B6-1E84-785A-DE362526A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162" y="3429000"/>
            <a:ext cx="8010838" cy="755970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CCC0312E-7C2C-E3FC-1A44-D4A99BBC944F}"/>
              </a:ext>
            </a:extLst>
          </p:cNvPr>
          <p:cNvGrpSpPr/>
          <p:nvPr/>
        </p:nvGrpSpPr>
        <p:grpSpPr>
          <a:xfrm>
            <a:off x="1070787" y="4411225"/>
            <a:ext cx="7229949" cy="1094944"/>
            <a:chOff x="4463814" y="1287058"/>
            <a:chExt cx="5705078" cy="864009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B9DB1ABE-6143-7E74-68FE-EEA14C8B6062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16BA45DB-7678-7955-8E48-992BAD595ECB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BFD75A3D-B94F-69AA-6F26-BD2094E04DA1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8E504247-6155-EB76-785F-BF24385C0ACE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024E35DA-A3E0-E3D3-A786-986D459316CA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6BF6057A-656F-F3DE-7D36-F0AD34359146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CB99FE75-D74E-D1A2-70E2-F9F48683C4B6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9D697F3D-34E4-6DD1-C140-0FD0E0EA7B34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808F3CC-B2E6-A225-1CEC-849D8465A40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10F4980F-1313-87DB-2BBF-6C13DE409C8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44AFB4F7-53AD-2C4A-4308-A79715B4250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AA69F1FB-7A2D-60D9-4BFA-1C44A4A4F152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9C98FB73-5947-B326-C994-8A10CC0EBA4C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502247E6-38D4-7B10-E21C-65507589C51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9907304C-1813-201C-CDF7-8DB99ED594C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EBE0CA50-4718-DE85-26E7-0C670F9B12B7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317A2235-1A82-53DD-724B-28000FDCADAF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B308B602-1D15-2724-FCE0-D11CC922F172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A8D60E01-A336-4C71-D7FE-C28123C87E5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B487EC7E-1C33-E157-6568-DA52A21BD7FF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800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FE5FDC19-171C-3C59-B9E6-7525C49D0C69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810</a:t>
              </a:r>
              <a:endParaRPr lang="fr-FR" sz="24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B499B6BD-DE58-7B80-7BD0-39EC1B55DCF1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D09C5E20-6593-515C-911E-C920627D41BE}"/>
              </a:ext>
            </a:extLst>
          </p:cNvPr>
          <p:cNvSpPr txBox="1"/>
          <p:nvPr/>
        </p:nvSpPr>
        <p:spPr>
          <a:xfrm>
            <a:off x="7561375" y="4548384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F294406-34D6-B5EC-D81C-0C288B071759}"/>
              </a:ext>
            </a:extLst>
          </p:cNvPr>
          <p:cNvSpPr txBox="1"/>
          <p:nvPr/>
        </p:nvSpPr>
        <p:spPr>
          <a:xfrm>
            <a:off x="1933428" y="4548385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95800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6529" y="240096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102145-1C3C-F2F8-6A76-524EFD611DDD}"/>
              </a:ext>
            </a:extLst>
          </p:cNvPr>
          <p:cNvSpPr txBox="1"/>
          <p:nvPr/>
        </p:nvSpPr>
        <p:spPr>
          <a:xfrm>
            <a:off x="2421000" y="1008746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71</a:t>
            </a:r>
            <a:endParaRPr lang="fr-FR" sz="11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930204D-B94A-2D61-8D49-450CDFC25443}"/>
              </a:ext>
            </a:extLst>
          </p:cNvPr>
          <p:cNvSpPr txBox="1"/>
          <p:nvPr/>
        </p:nvSpPr>
        <p:spPr>
          <a:xfrm>
            <a:off x="4094890" y="1008746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-72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2DDC72-8372-9A6B-B588-AEAD113D7C6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F5A0BD-0D86-EC2B-C4E2-F9A10F574548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0664633-7019-A1DD-D417-5B07AE02267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49FE18E4-D3D3-A883-0FDD-63284EFD72B0}"/>
              </a:ext>
            </a:extLst>
          </p:cNvPr>
          <p:cNvGrpSpPr/>
          <p:nvPr/>
        </p:nvGrpSpPr>
        <p:grpSpPr>
          <a:xfrm>
            <a:off x="1053695" y="4457804"/>
            <a:ext cx="7229949" cy="1094944"/>
            <a:chOff x="4463814" y="1287058"/>
            <a:chExt cx="5705078" cy="864009"/>
          </a:xfrm>
        </p:grpSpPr>
        <p:grpSp>
          <p:nvGrpSpPr>
            <p:cNvPr id="60" name="Groupe 59">
              <a:extLst>
                <a:ext uri="{FF2B5EF4-FFF2-40B4-BE49-F238E27FC236}">
                  <a16:creationId xmlns:a16="http://schemas.microsoft.com/office/drawing/2014/main" id="{DC09DAC2-C96A-1F36-DDCE-6114DF920C89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CB1B8819-FB39-3704-2471-69362629169B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927C1AC7-7A5C-1F22-45BF-EE37DFDF708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4CA37290-439B-9154-51C1-90B6B061066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49B85246-E9CA-11A4-C4EE-9C152D123BC8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41943E53-D071-3789-3A65-EF80CA74D020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A3A273F8-15C6-3907-A7E9-BE8AF3D01B0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83EC8D2B-2708-F591-BF66-5DB411B6B263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BB92DF1E-F52E-0BEE-CCF2-351A10265EAC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D804BA35-2C17-E7BB-436C-57566635198A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6A4713BC-F9CA-208A-6478-EB84EC6A929A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73">
                <a:extLst>
                  <a:ext uri="{FF2B5EF4-FFF2-40B4-BE49-F238E27FC236}">
                    <a16:creationId xmlns:a16="http://schemas.microsoft.com/office/drawing/2014/main" id="{452BDF23-7FF3-EC17-C565-AD3D62E7DE2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20F9801B-509C-6EC7-32E6-729AA191B4D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3D0BC332-CC43-6A30-1B58-00E7B2735712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>
                <a:extLst>
                  <a:ext uri="{FF2B5EF4-FFF2-40B4-BE49-F238E27FC236}">
                    <a16:creationId xmlns:a16="http://schemas.microsoft.com/office/drawing/2014/main" id="{1A25920C-6252-3CFC-9810-FA599F2BE726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DECBA40F-74BD-FE95-EAE7-CD1B586F9B9E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640BF82C-BF6F-D2F5-D373-F489C54F70F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D0884A1C-D2A7-846E-7F13-CDE74052EAE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71750899-7D0F-3FCC-93DC-417CCA51E7E0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6809226D-FB24-73A0-2977-0BE8E9F7454A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800</a:t>
              </a:r>
            </a:p>
          </p:txBody>
        </p:sp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35D6A4B1-D32E-A6FC-6322-B7BB206852E0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810</a:t>
              </a:r>
              <a:endParaRPr lang="fr-FR" sz="2400" dirty="0"/>
            </a:p>
          </p:txBody>
        </p: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A5CBE76-6358-1A8A-22B7-F8E4B2D7471B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ZoneTexte 81">
            <a:extLst>
              <a:ext uri="{FF2B5EF4-FFF2-40B4-BE49-F238E27FC236}">
                <a16:creationId xmlns:a16="http://schemas.microsoft.com/office/drawing/2014/main" id="{EE87A997-27A5-CE9D-3717-211FD6E8DDCA}"/>
              </a:ext>
            </a:extLst>
          </p:cNvPr>
          <p:cNvSpPr txBox="1"/>
          <p:nvPr/>
        </p:nvSpPr>
        <p:spPr>
          <a:xfrm>
            <a:off x="7300850" y="4603426"/>
            <a:ext cx="814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812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051AD198-9BB3-6B87-C638-10B9A1312695}"/>
              </a:ext>
            </a:extLst>
          </p:cNvPr>
          <p:cNvSpPr txBox="1"/>
          <p:nvPr/>
        </p:nvSpPr>
        <p:spPr>
          <a:xfrm>
            <a:off x="1685726" y="4594962"/>
            <a:ext cx="871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798</a:t>
            </a:r>
          </a:p>
        </p:txBody>
      </p:sp>
    </p:spTree>
    <p:extLst>
      <p:ext uri="{BB962C8B-B14F-4D97-AF65-F5344CB8AC3E}">
        <p14:creationId xmlns:p14="http://schemas.microsoft.com/office/powerpoint/2010/main" val="197674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2943" y="178662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Écris les nombres manquants.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102145-1C3C-F2F8-6A76-524EFD611DDD}"/>
              </a:ext>
            </a:extLst>
          </p:cNvPr>
          <p:cNvSpPr txBox="1"/>
          <p:nvPr/>
        </p:nvSpPr>
        <p:spPr>
          <a:xfrm>
            <a:off x="-83160" y="1495553"/>
            <a:ext cx="9310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20 -30-…-50-…-70-…-… </a:t>
            </a:r>
            <a:endParaRPr lang="fr-FR" sz="7200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B4A9421-3A2D-598D-B1AA-CC6DC5C867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454A14-7AA1-A38A-A51C-212965939DB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52B73B-3229-9162-93E3-102E441D46D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02BD541B-D677-0D1B-D5FB-8C7F5C577F6D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D5CA3942-9ADF-C9DC-BD3F-11DE12AEB39A}"/>
              </a:ext>
            </a:extLst>
          </p:cNvPr>
          <p:cNvSpPr txBox="1"/>
          <p:nvPr/>
        </p:nvSpPr>
        <p:spPr>
          <a:xfrm>
            <a:off x="-83161" y="4714114"/>
            <a:ext cx="9310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spc="160" dirty="0">
                <a:sym typeface="Webdings" panose="05030102010509060703" pitchFamily="18" charset="2"/>
              </a:rPr>
              <a:t>… -455 - 465 - 475 -  …  - 495 - …</a:t>
            </a:r>
            <a:endParaRPr lang="fr-FR" sz="4800" spc="160" dirty="0"/>
          </a:p>
        </p:txBody>
      </p:sp>
    </p:spTree>
    <p:extLst>
      <p:ext uri="{BB962C8B-B14F-4D97-AF65-F5344CB8AC3E}">
        <p14:creationId xmlns:p14="http://schemas.microsoft.com/office/powerpoint/2010/main" val="620720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8616" y="22107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8AB2879-0C0B-353F-EE52-7E1A9A2E641B}"/>
              </a:ext>
            </a:extLst>
          </p:cNvPr>
          <p:cNvSpPr txBox="1"/>
          <p:nvPr/>
        </p:nvSpPr>
        <p:spPr>
          <a:xfrm>
            <a:off x="-217667" y="1495553"/>
            <a:ext cx="9310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20 -30-…-50-…-70-…-… </a:t>
            </a:r>
            <a:endParaRPr lang="fr-FR" sz="72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970463B-906C-C5B2-D9F3-9F6223B6E6E6}"/>
              </a:ext>
            </a:extLst>
          </p:cNvPr>
          <p:cNvSpPr txBox="1"/>
          <p:nvPr/>
        </p:nvSpPr>
        <p:spPr>
          <a:xfrm>
            <a:off x="2720737" y="1541719"/>
            <a:ext cx="925548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  <a:sym typeface="Webdings" panose="05030102010509060703" pitchFamily="18" charset="2"/>
              </a:rPr>
              <a:t>40</a:t>
            </a:r>
            <a:endParaRPr lang="fr-FR" sz="6600" dirty="0">
              <a:solidFill>
                <a:srgbClr val="C0000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B15BE6B-C25E-F99B-F84E-FF24572151CE}"/>
              </a:ext>
            </a:extLst>
          </p:cNvPr>
          <p:cNvSpPr txBox="1"/>
          <p:nvPr/>
        </p:nvSpPr>
        <p:spPr>
          <a:xfrm>
            <a:off x="4866538" y="1555804"/>
            <a:ext cx="883986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  <a:sym typeface="Webdings" panose="05030102010509060703" pitchFamily="18" charset="2"/>
              </a:rPr>
              <a:t>60</a:t>
            </a:r>
            <a:endParaRPr lang="fr-FR" sz="6600" dirty="0">
              <a:solidFill>
                <a:srgbClr val="C0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5D47341-D69C-6EB9-3931-B3E17EB2ED20}"/>
              </a:ext>
            </a:extLst>
          </p:cNvPr>
          <p:cNvSpPr txBox="1"/>
          <p:nvPr/>
        </p:nvSpPr>
        <p:spPr>
          <a:xfrm>
            <a:off x="7004096" y="1555804"/>
            <a:ext cx="883986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80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30F9617-1713-EDAD-9CAE-EF0D1FCC15EF}"/>
              </a:ext>
            </a:extLst>
          </p:cNvPr>
          <p:cNvSpPr txBox="1"/>
          <p:nvPr/>
        </p:nvSpPr>
        <p:spPr>
          <a:xfrm>
            <a:off x="8048374" y="1555804"/>
            <a:ext cx="883986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  <a:sym typeface="Webdings" panose="05030102010509060703" pitchFamily="18" charset="2"/>
              </a:rPr>
              <a:t>90</a:t>
            </a:r>
            <a:endParaRPr lang="fr-FR" sz="6600" dirty="0">
              <a:solidFill>
                <a:srgbClr val="C00000"/>
              </a:solidFill>
            </a:endParaRP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1B0DB3F6-76F8-BAFB-C840-9AF75B8A9B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98CD02-0AAA-12F9-25BC-0BAA5AD8468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A5C589-4F0B-B23E-47EA-DB6A3ED6290D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2BCF827-4646-CCDF-FF85-89E720ACA8B2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F8A56591-4299-A42E-889B-94DBAB1DA74E}"/>
              </a:ext>
            </a:extLst>
          </p:cNvPr>
          <p:cNvSpPr txBox="1"/>
          <p:nvPr/>
        </p:nvSpPr>
        <p:spPr>
          <a:xfrm>
            <a:off x="0" y="4560864"/>
            <a:ext cx="9310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spc="160" dirty="0">
                <a:sym typeface="Webdings" panose="05030102010509060703" pitchFamily="18" charset="2"/>
              </a:rPr>
              <a:t>… -455 - 465- 475 -  …  -495 - …</a:t>
            </a:r>
            <a:endParaRPr lang="fr-FR" sz="4800" spc="16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05BBAA5-9446-831C-D9F9-6900CADB2665}"/>
              </a:ext>
            </a:extLst>
          </p:cNvPr>
          <p:cNvSpPr txBox="1"/>
          <p:nvPr/>
        </p:nvSpPr>
        <p:spPr>
          <a:xfrm>
            <a:off x="0" y="4556705"/>
            <a:ext cx="1148806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445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0E3EAD0-3F67-3CAC-FE19-83116D390590}"/>
              </a:ext>
            </a:extLst>
          </p:cNvPr>
          <p:cNvSpPr txBox="1"/>
          <p:nvPr/>
        </p:nvSpPr>
        <p:spPr>
          <a:xfrm>
            <a:off x="5608369" y="4556704"/>
            <a:ext cx="1148806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485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6BCF08D-6076-4728-849C-1683B926EEDD}"/>
              </a:ext>
            </a:extLst>
          </p:cNvPr>
          <p:cNvSpPr txBox="1"/>
          <p:nvPr/>
        </p:nvSpPr>
        <p:spPr>
          <a:xfrm>
            <a:off x="8157209" y="4556703"/>
            <a:ext cx="972458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505</a:t>
            </a:r>
            <a:endParaRPr lang="fr-FR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9690" y="1709627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les deux nombres manquants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9919CEC-03E8-EC21-CE15-DEAAB3BE3DC1}"/>
              </a:ext>
            </a:extLst>
          </p:cNvPr>
          <p:cNvGrpSpPr/>
          <p:nvPr/>
        </p:nvGrpSpPr>
        <p:grpSpPr>
          <a:xfrm>
            <a:off x="857142" y="3275623"/>
            <a:ext cx="7229949" cy="1094944"/>
            <a:chOff x="4463814" y="1287058"/>
            <a:chExt cx="5705078" cy="864009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401A4489-17B6-A432-38B0-D00E7B97A7C9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2B17D27-960F-4FEC-8000-EDE08D2044B2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98BE3C21-4C85-85C4-DDDD-79EEF8D05A2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EC64C79-35D1-9F16-2F6D-2B13F9141981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A84DB32-6B9B-313F-C6F7-54113608087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801C2CB-CAF9-E006-7759-5CD78EC9A82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07D08087-DD03-A082-FB36-DF3EEB62595A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1BBCE8F6-1FBE-BEB0-2402-ABABBBBC3A17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66469EB-F996-4798-3863-25205AEBA009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E1E3265-6EE2-DE27-6598-51D9D8E2E26F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86A90D35-207B-F6E8-B64B-F8F56B6BB6E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1D061CD-F597-8349-BA5F-E5B097374986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5AA5FC4-AF27-6BBD-4219-E2B187CB314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D2E79B26-1FAB-C105-BA12-A286D1F77699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CBF159D4-57D1-3A51-8792-C88705BA7007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8CA85EA8-500E-B57F-E3DE-F3F9AA68E49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6AA8461D-2860-B068-FFA9-9E2A2278FA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E8EB473A-AA6E-D435-8990-108CB1953E67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89DBDA58-D0C1-4EE6-EE6C-F64D4E40DE6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4704171-F442-60E9-DE8C-934AC1DD2205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160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C6412C3-DA8D-A6C7-FF56-95E4DCD5C32D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170</a:t>
              </a:r>
              <a:endPara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278663C8-154E-4C43-6851-72829F30338E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02253A5D-D2D0-A500-F823-AD156D656A9D}"/>
              </a:ext>
            </a:extLst>
          </p:cNvPr>
          <p:cNvSpPr txBox="1"/>
          <p:nvPr/>
        </p:nvSpPr>
        <p:spPr>
          <a:xfrm>
            <a:off x="4124787" y="3405163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8682E021-BCC2-F4B7-9D60-520387176428}"/>
              </a:ext>
            </a:extLst>
          </p:cNvPr>
          <p:cNvSpPr txBox="1"/>
          <p:nvPr/>
        </p:nvSpPr>
        <p:spPr>
          <a:xfrm>
            <a:off x="6938622" y="3405163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A9256F-15F7-AC77-734B-FA239FC6A415}"/>
              </a:ext>
            </a:extLst>
          </p:cNvPr>
          <p:cNvSpPr/>
          <p:nvPr/>
        </p:nvSpPr>
        <p:spPr>
          <a:xfrm>
            <a:off x="7894574" y="46720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49C502B-7C66-B7C4-382A-5B25FA5652C9}"/>
              </a:ext>
            </a:extLst>
          </p:cNvPr>
          <p:cNvSpPr txBox="1"/>
          <p:nvPr/>
        </p:nvSpPr>
        <p:spPr>
          <a:xfrm>
            <a:off x="474891" y="304843"/>
            <a:ext cx="5435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88851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exemple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37E4A34-52B8-E034-6A8B-C8A3B3347BDD}"/>
              </a:ext>
            </a:extLst>
          </p:cNvPr>
          <p:cNvSpPr txBox="1">
            <a:spLocks/>
          </p:cNvSpPr>
          <p:nvPr/>
        </p:nvSpPr>
        <p:spPr>
          <a:xfrm>
            <a:off x="8263295" y="6490151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exemple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F8CD06FD-9B02-B7E8-26BA-E2A1B4FBF4A6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CFEB8999-C01A-90D1-AAE6-9C5AAEA7C97F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E0FF1714-3F53-B786-3E52-B53D532D57E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2A83F359-8D6B-39A5-5C43-6F760475797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8116E0DB-5E83-6494-54CA-11C574074AA6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7791514-C64D-86FE-CF83-7D5BBADC6DF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895248B1-AA98-032B-B89D-2F13A72080E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57266841-2BC0-BC01-6CFE-6B811CC9DF6A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CF7283B8-E2F1-ECF3-575F-512729316A4E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0BB2B2A6-B5CA-B8FF-28A0-00D60601F199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576BFA8C-0841-F58C-3107-0EA5CD11A11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E0CA6AD-85FD-4AC8-B872-36CF6CD0FF0B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3F7D9B3C-C415-C0F7-AFBA-F1E4BCA58A0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2897C7E-7CF9-FEAF-0623-DB0CF4CA4F6B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D80FCA2-A564-20E8-78E0-618973492210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6E98BF83-E6CA-7BB9-547B-1D918167571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80E52A06-4897-8216-FC8D-A1EC97BABD3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10E1AD48-B2FA-6DC7-D711-6E2EDDF59292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1618CE00-43D9-18D1-758B-492F4E96FCD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60206C2C-04C9-872F-565F-48486923793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93611E0-3465-2DFB-28B0-3F5AF845AFC6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160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E3B34B77-8C4A-336A-A5A3-E2987130E242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170</a:t>
              </a:r>
              <a:endPara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355E6B74-8335-92C0-C92C-1B9970061C62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4DD55291-BEF3-0296-A370-8A22DADF4465}"/>
              </a:ext>
            </a:extLst>
          </p:cNvPr>
          <p:cNvSpPr txBox="1"/>
          <p:nvPr/>
        </p:nvSpPr>
        <p:spPr>
          <a:xfrm>
            <a:off x="3865947" y="2889148"/>
            <a:ext cx="953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164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18B5571-745F-BA7C-E791-BF51D73EA049}"/>
              </a:ext>
            </a:extLst>
          </p:cNvPr>
          <p:cNvSpPr txBox="1"/>
          <p:nvPr/>
        </p:nvSpPr>
        <p:spPr>
          <a:xfrm>
            <a:off x="6720909" y="3173915"/>
            <a:ext cx="9667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171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3EBBEA-1AC2-76F3-612B-ECE7DB80798D}"/>
              </a:ext>
            </a:extLst>
          </p:cNvPr>
          <p:cNvSpPr/>
          <p:nvPr/>
        </p:nvSpPr>
        <p:spPr>
          <a:xfrm>
            <a:off x="7934282" y="45260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150314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3649949" y="1104839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25</a:t>
            </a:r>
            <a:endParaRPr lang="fr-FR" sz="116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5F89FAD-A708-169B-0FC2-863BB424BFE8}"/>
              </a:ext>
            </a:extLst>
          </p:cNvPr>
          <p:cNvSpPr txBox="1">
            <a:spLocks/>
          </p:cNvSpPr>
          <p:nvPr/>
        </p:nvSpPr>
        <p:spPr>
          <a:xfrm>
            <a:off x="1269361" y="382522"/>
            <a:ext cx="7544439" cy="4449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300" dirty="0"/>
              <a:t>Nomme le nombre et écris le suivant</a:t>
            </a:r>
            <a:r>
              <a:rPr lang="fr-FR" dirty="0"/>
              <a:t>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400E32-1C44-A1A4-B350-A774D311AA8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D0EA0F-1A90-08E2-D2F1-48A9B1B4E9BD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E3499C83-BDB5-ACAF-803F-D83EF1270CC0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itre 1">
            <a:extLst>
              <a:ext uri="{FF2B5EF4-FFF2-40B4-BE49-F238E27FC236}">
                <a16:creationId xmlns:a16="http://schemas.microsoft.com/office/drawing/2014/main" id="{EF5BC1F8-E16F-D450-BF65-94F87FADC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361" y="3494035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Ecris les deux nombres manquants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412519B-E78E-41D3-ABEE-CB0ABBB24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614" y="4460018"/>
            <a:ext cx="7248772" cy="118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1936" y="16671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2322518" y="1035021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25</a:t>
            </a:r>
            <a:endParaRPr lang="fr-FR" sz="116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D1574C5-6751-E5BE-1EA7-0642879AFC4E}"/>
              </a:ext>
            </a:extLst>
          </p:cNvPr>
          <p:cNvSpPr txBox="1"/>
          <p:nvPr/>
        </p:nvSpPr>
        <p:spPr>
          <a:xfrm>
            <a:off x="3984532" y="1035021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-26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42E590-42DB-86A9-31C3-03F785AD19A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151CB9-EAF3-344B-A6A2-312CA15E3016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50604D1-D62B-1F7A-6E97-184273579FD3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0" name="Groupe 9">
            <a:extLst>
              <a:ext uri="{FF2B5EF4-FFF2-40B4-BE49-F238E27FC236}">
                <a16:creationId xmlns:a16="http://schemas.microsoft.com/office/drawing/2014/main" id="{7F819AD2-CA4F-4CB8-0F18-028E4C9A4B24}"/>
              </a:ext>
            </a:extLst>
          </p:cNvPr>
          <p:cNvGrpSpPr/>
          <p:nvPr/>
        </p:nvGrpSpPr>
        <p:grpSpPr>
          <a:xfrm>
            <a:off x="957025" y="4403831"/>
            <a:ext cx="7229949" cy="1094944"/>
            <a:chOff x="4463814" y="1287058"/>
            <a:chExt cx="5705078" cy="864009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8386077B-43AC-D820-C0F9-4F8A13139A49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835B924A-B3C0-1E29-7F6E-83B6C6AF83BD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00A8322E-5611-3BDC-8F76-7CACB4CFE56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F8DE8D81-9840-86CC-7CD1-E3494FAF55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3C20C6EC-AEE2-8F28-E67E-6D878493CB8C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82B291DD-B76D-3EAB-15EE-8BCE999E3B0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1D1D78E-285F-31F1-C58D-611FF13C643B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D3643F85-B1CF-8215-509E-2CB25E902CE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7BFFFCD-1F12-3AFB-6B2D-FBBE9EB88FC3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CAC202-0E76-62DA-2E58-7A01CE763535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559F47FF-BEEA-C72B-085B-784C0CADBDB1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2DA24051-E079-79F2-B77C-A4D7B02740E4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A635B0BB-6C78-3047-048B-B0D344C13CB9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436F464D-619F-263F-31A6-FE0BD7FBC9B0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06741BB4-403A-A8F9-4745-1CFC33F5F35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7B3CFB6-ABEB-CA67-1AD3-2EBB81DF9C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7FA58E43-A1FA-3B60-DE85-F9880FEAA66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E8AA5986-5839-7917-A7B9-8D9D50CDE567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FF72396-B48B-DB97-A21E-B35860BC750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FCF26822-EFBA-7E4B-75B9-17C54B20E369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240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20B3D1D2-46B4-E0D8-69BC-B63319A60D1F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250</a:t>
              </a:r>
              <a:endParaRPr lang="fr-FR" sz="2400" dirty="0"/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D87075E8-BBF6-A3B5-A25D-5CE8F04F9F68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ZoneTexte 32">
            <a:extLst>
              <a:ext uri="{FF2B5EF4-FFF2-40B4-BE49-F238E27FC236}">
                <a16:creationId xmlns:a16="http://schemas.microsoft.com/office/drawing/2014/main" id="{0E071319-F6B8-B43D-976C-1DD812B89524}"/>
              </a:ext>
            </a:extLst>
          </p:cNvPr>
          <p:cNvSpPr txBox="1"/>
          <p:nvPr/>
        </p:nvSpPr>
        <p:spPr>
          <a:xfrm>
            <a:off x="3201286" y="4387287"/>
            <a:ext cx="978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242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5F74252-26CA-79A7-F6B2-8F18275D3C45}"/>
              </a:ext>
            </a:extLst>
          </p:cNvPr>
          <p:cNvSpPr txBox="1"/>
          <p:nvPr/>
        </p:nvSpPr>
        <p:spPr>
          <a:xfrm>
            <a:off x="4032116" y="4540194"/>
            <a:ext cx="815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244</a:t>
            </a:r>
          </a:p>
        </p:txBody>
      </p:sp>
    </p:spTree>
    <p:extLst>
      <p:ext uri="{BB962C8B-B14F-4D97-AF65-F5344CB8AC3E}">
        <p14:creationId xmlns:p14="http://schemas.microsoft.com/office/powerpoint/2010/main" val="279354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299" y="413608"/>
            <a:ext cx="7886700" cy="367845"/>
          </a:xfrm>
        </p:spPr>
        <p:txBody>
          <a:bodyPr>
            <a:noAutofit/>
          </a:bodyPr>
          <a:lstStyle/>
          <a:p>
            <a:r>
              <a:rPr lang="fr-FR" sz="2800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3F7F0E-8BB1-60D0-24EA-8CFF68F41B80}"/>
              </a:ext>
            </a:extLst>
          </p:cNvPr>
          <p:cNvSpPr txBox="1"/>
          <p:nvPr/>
        </p:nvSpPr>
        <p:spPr>
          <a:xfrm>
            <a:off x="3447125" y="987725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38</a:t>
            </a:r>
            <a:endParaRPr lang="fr-FR" sz="1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5577C2-5512-5BB5-A55E-A496D49030D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35B630-6589-4D03-1C40-6F9D0503A803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8F4EC96-31F3-3506-CF4E-4B11BEA9CB2B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A2E8E1E2-B17C-8D47-FC02-5D0C6813E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162" y="3429000"/>
            <a:ext cx="8010838" cy="755970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DA16B2E6-EB43-E910-7167-D3289417BBFE}"/>
              </a:ext>
            </a:extLst>
          </p:cNvPr>
          <p:cNvGrpSpPr/>
          <p:nvPr/>
        </p:nvGrpSpPr>
        <p:grpSpPr>
          <a:xfrm>
            <a:off x="957025" y="4505229"/>
            <a:ext cx="7229949" cy="1094944"/>
            <a:chOff x="4463814" y="1287058"/>
            <a:chExt cx="5705078" cy="864009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7B9E98FF-22B9-CC08-40E1-D5C50724CA4C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ED439AD2-AFA7-4E67-614B-57BDF72C22B5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24BBB8AA-2B78-A4BC-3CCA-DA9E8662187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D3111082-D34E-FD68-8BC3-CBC877CC868C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E5F92568-75F3-3C01-BCE2-F6199F3A2CCB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23449E2A-F7EE-63E8-FE17-185A33AF6020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CB11393D-38E2-CAC7-1116-40C1EB9F6A54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7DEEFF4-14D2-D3AB-E886-7908890ED297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534C6E76-AE65-6C6D-7F59-7F606C397DD0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5023C0B-915F-5F06-EB19-50B97C400831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F281F1B0-4923-A3B8-01C5-0FE9D65717A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A36A5B11-1609-00AE-0A0E-A7B123A2537B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2D798C9E-9236-1D42-DC76-75C481B04F7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C702099B-8A94-3946-7BCB-414D95560120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B86C41EB-0F72-4030-63A5-8EAD5439B35B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E81B1887-02D1-3654-081B-B7C8DC7EB2E0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D92097BF-6373-8E33-0AB5-EF2E3D1C9D3A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5DC87A10-D803-E76E-77A7-82597DDB480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5B7B9376-D713-92FD-61CC-6D7EE08EF4F5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E809D867-793A-25AF-0025-E2748D5B0534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410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B9811203-25E6-EE92-1825-99D23F29955E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420</a:t>
              </a:r>
              <a:endParaRPr lang="fr-FR" sz="24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04676181-5EC0-B839-FD64-82F87BCB38DB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D161ED87-922C-CCF0-1BD2-0564238444EE}"/>
              </a:ext>
            </a:extLst>
          </p:cNvPr>
          <p:cNvSpPr txBox="1"/>
          <p:nvPr/>
        </p:nvSpPr>
        <p:spPr>
          <a:xfrm>
            <a:off x="1408142" y="4634768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7CFE53B-73D1-01C5-1AE0-B58052A8A696}"/>
              </a:ext>
            </a:extLst>
          </p:cNvPr>
          <p:cNvSpPr txBox="1"/>
          <p:nvPr/>
        </p:nvSpPr>
        <p:spPr>
          <a:xfrm>
            <a:off x="3848730" y="4634767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58682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9416" y="16671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3F7F0E-8BB1-60D0-24EA-8CFF68F41B80}"/>
              </a:ext>
            </a:extLst>
          </p:cNvPr>
          <p:cNvSpPr txBox="1"/>
          <p:nvPr/>
        </p:nvSpPr>
        <p:spPr>
          <a:xfrm>
            <a:off x="2480173" y="1129815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38</a:t>
            </a:r>
            <a:endParaRPr lang="fr-FR" sz="11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AF4B67-2E30-2AE1-882C-F6C4842E46B3}"/>
              </a:ext>
            </a:extLst>
          </p:cNvPr>
          <p:cNvSpPr txBox="1"/>
          <p:nvPr/>
        </p:nvSpPr>
        <p:spPr>
          <a:xfrm>
            <a:off x="4142187" y="1129815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-39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4C4FCB-E32D-0D3E-5839-604637343FA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BB93B2-3B47-E978-6E07-CC3C60355E5E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B744D64-2770-86B6-79F8-7793B37D80D2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" name="Groupe 8">
            <a:extLst>
              <a:ext uri="{FF2B5EF4-FFF2-40B4-BE49-F238E27FC236}">
                <a16:creationId xmlns:a16="http://schemas.microsoft.com/office/drawing/2014/main" id="{CA59FFA6-47A7-E50C-B3E6-CBDD02BBFFE2}"/>
              </a:ext>
            </a:extLst>
          </p:cNvPr>
          <p:cNvGrpSpPr/>
          <p:nvPr/>
        </p:nvGrpSpPr>
        <p:grpSpPr>
          <a:xfrm>
            <a:off x="1053695" y="4342859"/>
            <a:ext cx="7229949" cy="1094944"/>
            <a:chOff x="4463814" y="1287058"/>
            <a:chExt cx="5705078" cy="864009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50BBD6AB-C244-6F0A-6634-311061C0B19B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C47DA501-4A1B-2258-8602-43F2BE11CA4F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D617F102-B6CD-B720-E1DA-6FDDDA060A1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DD3A1C47-7AF6-5773-DA01-7D0BDD59B8D4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E5BC63A2-FEA2-DFA3-BCB0-A6DCE538B16D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E7FBF1D-A184-FC03-16E4-731FDBCAE555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B393DFBB-BB65-6D8F-B882-8C33174CD35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E47EF324-9722-0AFA-3BA4-F8DA0EAC347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F74D066D-8AAD-5262-992A-B49D74EA5B34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E0743930-22FE-FA81-3864-F9D7803E4C3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ED6C570B-766F-C4D5-6DC1-E8CB5BE4EFA1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09FE560A-5041-4746-F089-E91E0D6BD72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17954BA5-1F6F-A25B-34F9-02E9606DD69A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071BCADD-EF5C-5A9F-9B99-8703BBF27B9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5333B586-D51B-18CB-CCDA-167CF4487971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89060EE-CB7E-B93A-84CC-3E250A2B1EF0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5010A255-28CE-0D98-ADE0-CB691439C55A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A5C94307-2050-DE7D-965D-216B6932302A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AB211298-DA8B-1D09-9B3B-0BC9B68B0F94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9C5CB4EA-CFF0-C1BD-8E2A-1C5235B9D06A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410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F1E90271-22B5-A4E1-D77C-110BC8C50AAB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420</a:t>
              </a:r>
              <a:endParaRPr lang="fr-FR" sz="24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F6BC9A8A-8B80-A09C-9A59-3B183465753E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6268427C-3512-F454-A660-E0342121E3CB}"/>
              </a:ext>
            </a:extLst>
          </p:cNvPr>
          <p:cNvSpPr txBox="1"/>
          <p:nvPr/>
        </p:nvSpPr>
        <p:spPr>
          <a:xfrm>
            <a:off x="1279437" y="4450703"/>
            <a:ext cx="814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407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6B60FA2-6479-F9B4-4777-99ACE94FB15A}"/>
              </a:ext>
            </a:extLst>
          </p:cNvPr>
          <p:cNvSpPr txBox="1"/>
          <p:nvPr/>
        </p:nvSpPr>
        <p:spPr>
          <a:xfrm>
            <a:off x="3699673" y="4390220"/>
            <a:ext cx="8052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413</a:t>
            </a:r>
          </a:p>
        </p:txBody>
      </p:sp>
    </p:spTree>
    <p:extLst>
      <p:ext uri="{BB962C8B-B14F-4D97-AF65-F5344CB8AC3E}">
        <p14:creationId xmlns:p14="http://schemas.microsoft.com/office/powerpoint/2010/main" val="380518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05834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F6FF190-0BD3-B061-30FA-6417E5D3D72E}"/>
              </a:ext>
            </a:extLst>
          </p:cNvPr>
          <p:cNvSpPr txBox="1"/>
          <p:nvPr/>
        </p:nvSpPr>
        <p:spPr>
          <a:xfrm>
            <a:off x="3356548" y="1156999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53</a:t>
            </a:r>
            <a:endParaRPr lang="fr-FR" sz="1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950D5A-6B3E-D25C-E49B-F820045E487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2E9792-1CBB-8E34-8D52-E20EE229D359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B463E3B-195A-293F-AB14-4A33848DD78B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B8B135A0-E5A7-373E-158F-57B6C1326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162" y="3429000"/>
            <a:ext cx="8010838" cy="755970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93A95CCB-401F-891B-E151-344B8E0929D8}"/>
              </a:ext>
            </a:extLst>
          </p:cNvPr>
          <p:cNvGrpSpPr/>
          <p:nvPr/>
        </p:nvGrpSpPr>
        <p:grpSpPr>
          <a:xfrm>
            <a:off x="957025" y="4445409"/>
            <a:ext cx="7229949" cy="1094944"/>
            <a:chOff x="4463814" y="1287058"/>
            <a:chExt cx="5705078" cy="864009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6453FDD7-6575-1558-8728-3F632AB43443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0DCF067A-2108-58FB-53C7-B720B50BB52F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2CEFFE74-5B35-AFE7-7DBA-7BDEE0B49280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59386002-7036-DE84-F914-6519D5D85316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9210A25D-6CA8-2B3A-4AC2-0A59CCFFB13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8A3D3E5F-DD52-C5AE-D5ED-81657E07979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79DAC071-4DC4-1888-31E8-1A7D6A57AC4B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4AA454B2-B3BB-C340-498C-97417C988FEB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F295478B-FD29-0C11-CE7C-8F46C12E5C8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C5D6B5A3-4EA7-494F-047D-44B34C1DFFBF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375E402E-EE2C-E2C0-2252-AA698084A6DB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48219A94-4435-8C4A-F473-B5C9F24371E5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2E1FC2C0-A5FD-0A19-B86E-71EE55669EA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49C6783F-8F6B-9248-C878-7BDFC5D91E9A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0BC77493-AC24-7DCC-3A5D-FDA00C781513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035CBDC6-285F-04F5-6BB1-A330BAB41D5A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BC1ABE1-4821-E31A-91AE-29CFC264C110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6390AE4E-ABBD-4C93-DAFB-6AE2198AA990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5561EE3E-DF5D-6A45-2BD1-35B01422248B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40340BF0-077B-2CF6-443C-7DB190BAA07A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650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8B549378-600C-1AB0-E7EF-17F8758E4B3A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660</a:t>
              </a:r>
              <a:endParaRPr lang="fr-FR" sz="24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97E90EFF-F385-D9B5-EAE8-0E054A2ACE88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541C8DF6-7704-6120-7404-AD4C3DD04230}"/>
              </a:ext>
            </a:extLst>
          </p:cNvPr>
          <p:cNvSpPr txBox="1"/>
          <p:nvPr/>
        </p:nvSpPr>
        <p:spPr>
          <a:xfrm>
            <a:off x="5436872" y="4552192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A0051E9-9009-49D6-137E-5368B2AEDA34}"/>
              </a:ext>
            </a:extLst>
          </p:cNvPr>
          <p:cNvSpPr txBox="1"/>
          <p:nvPr/>
        </p:nvSpPr>
        <p:spPr>
          <a:xfrm>
            <a:off x="7812848" y="4453029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32334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4816" y="22107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F6FF190-0BD3-B061-30FA-6417E5D3D72E}"/>
              </a:ext>
            </a:extLst>
          </p:cNvPr>
          <p:cNvSpPr txBox="1"/>
          <p:nvPr/>
        </p:nvSpPr>
        <p:spPr>
          <a:xfrm>
            <a:off x="2533075" y="1156999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53</a:t>
            </a:r>
            <a:endParaRPr lang="fr-FR" sz="11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9CE7140-0720-7270-40B4-0423C7CF6768}"/>
              </a:ext>
            </a:extLst>
          </p:cNvPr>
          <p:cNvSpPr txBox="1"/>
          <p:nvPr/>
        </p:nvSpPr>
        <p:spPr>
          <a:xfrm>
            <a:off x="4195089" y="1156999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-54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332BDA-445D-9A3A-EC55-01A29488053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77794C-C76D-434C-5876-7D0ABB2B8AC8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3DBBEB4-1EC9-875E-A25A-832FED71F71A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" name="Groupe 8">
            <a:extLst>
              <a:ext uri="{FF2B5EF4-FFF2-40B4-BE49-F238E27FC236}">
                <a16:creationId xmlns:a16="http://schemas.microsoft.com/office/drawing/2014/main" id="{2EEAD638-9ED4-30D9-C7CC-078FD1EC01AE}"/>
              </a:ext>
            </a:extLst>
          </p:cNvPr>
          <p:cNvGrpSpPr/>
          <p:nvPr/>
        </p:nvGrpSpPr>
        <p:grpSpPr>
          <a:xfrm>
            <a:off x="957025" y="4274492"/>
            <a:ext cx="7229949" cy="1094944"/>
            <a:chOff x="4463814" y="1287058"/>
            <a:chExt cx="5705078" cy="864009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86A51E04-9D5F-D0E7-8676-D45D292D0DA4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48EF392F-2B3B-E0A4-6EF8-3D1DC626BDB6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A84AB51-2C22-3059-C785-0A6D36AE4D4C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494FF2E8-83BB-B9CB-348F-04FDF7F22F24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9E5E4E35-7903-D003-7343-E774D4DB654C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80D35655-D177-F188-91E5-70B33FF049C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39B9B9E9-E929-3689-FDF8-960D33887255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BA92FF30-F49D-F595-8CA8-6E8705583185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36E63146-EF47-F402-669B-361EAB8BA95D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093053AE-1C24-9644-6AD6-136239E1A0E1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BDE39CEA-6467-BD50-34C2-508CD06183E2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2159B97-2328-D477-FDF2-240F02B3204A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180966C1-5EF4-4509-B287-34551871CFD5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4D5E3FC7-30A9-3698-1318-ABE081D68880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1EE466E1-B067-51D7-18EF-79D89462331C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2A76285B-88EE-AD2B-BA38-C38059EC952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5C66D4BF-E05F-1656-27A8-7E1E0E1E6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7C7C3E75-94F0-9D3E-0AA3-03B8C4B815B5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7FB9010-6D8B-67FE-7B10-F788D5A1BC9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1AF7014F-B619-B67E-3666-57F3282170D7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650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B8EC16B0-138A-E833-420F-5AA91C51B59D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660</a:t>
              </a:r>
              <a:endParaRPr lang="fr-FR" sz="2400" dirty="0"/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F2514218-FD4A-D335-CC6B-C357A35EBCC3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CDCC7933-2788-E5C7-429D-093586EA388C}"/>
              </a:ext>
            </a:extLst>
          </p:cNvPr>
          <p:cNvSpPr txBox="1"/>
          <p:nvPr/>
        </p:nvSpPr>
        <p:spPr>
          <a:xfrm>
            <a:off x="5213528" y="4321853"/>
            <a:ext cx="884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657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58B05A0-033B-E3A0-8D06-F1E5C20A1352}"/>
              </a:ext>
            </a:extLst>
          </p:cNvPr>
          <p:cNvSpPr txBox="1"/>
          <p:nvPr/>
        </p:nvSpPr>
        <p:spPr>
          <a:xfrm>
            <a:off x="7602639" y="4290869"/>
            <a:ext cx="867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663</a:t>
            </a:r>
          </a:p>
        </p:txBody>
      </p:sp>
    </p:spTree>
    <p:extLst>
      <p:ext uri="{BB962C8B-B14F-4D97-AF65-F5344CB8AC3E}">
        <p14:creationId xmlns:p14="http://schemas.microsoft.com/office/powerpoint/2010/main" val="339283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175</TotalTime>
  <Words>223</Words>
  <Application>Microsoft Office PowerPoint</Application>
  <PresentationFormat>Affichage à l'écran (4:3)</PresentationFormat>
  <Paragraphs>127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Webdings</vt:lpstr>
      <vt:lpstr>Thème Office</vt:lpstr>
      <vt:lpstr>1_Thème Office</vt:lpstr>
      <vt:lpstr>Présentation PowerPoint</vt:lpstr>
      <vt:lpstr>Ecris les deux nombres manquants</vt:lpstr>
      <vt:lpstr>Correction exemple</vt:lpstr>
      <vt:lpstr>Ecris les deux nombres manquants</vt:lpstr>
      <vt:lpstr>Correction</vt:lpstr>
      <vt:lpstr>Nomme le nombre et écris le suivant. </vt:lpstr>
      <vt:lpstr>Correction</vt:lpstr>
      <vt:lpstr>Nomme le nombre et écris le suivant. </vt:lpstr>
      <vt:lpstr>Correction</vt:lpstr>
      <vt:lpstr>Nomme le nombre et écris le suivant. </vt:lpstr>
      <vt:lpstr>Correction</vt:lpstr>
      <vt:lpstr>Nomme le nombre et écris le suivant. </vt:lpstr>
      <vt:lpstr>Correction</vt:lpstr>
      <vt:lpstr>Écris les nombres manquants.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33</cp:revision>
  <dcterms:created xsi:type="dcterms:W3CDTF">2023-02-07T14:55:57Z</dcterms:created>
  <dcterms:modified xsi:type="dcterms:W3CDTF">2025-08-06T12:56:29Z</dcterms:modified>
</cp:coreProperties>
</file>